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652"/>
    <a:srgbClr val="0D951D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97DE4-94D8-46D6-80FD-40F748D15F4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0FC68-B8D0-4FCB-BBD1-D6E4616E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2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0FC68-B8D0-4FCB-BBD1-D6E4616EA9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4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6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8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9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4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9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5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9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6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5093-B6DB-4DAB-A29E-96F428282FE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C94E-6F03-4657-8F3A-CF5D9741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4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3266"/>
            <a:ext cx="9144000" cy="3096697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lt-LT" alt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altLang="en-US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alt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altLang="en-US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alt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altLang="en-US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7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LITHUANIAN-POLISH </a:t>
            </a:r>
            <a:r>
              <a:rPr lang="lt-LT" altLang="en-US" sz="27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27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7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YOUTH </a:t>
            </a:r>
            <a:r>
              <a:rPr lang="en-US" altLang="en-US" sz="27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EXCHANGE FOUNDATION PROJECT </a:t>
            </a:r>
            <a:r>
              <a:rPr lang="lt-LT" altLang="en-US" sz="36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6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49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altLang="en-US" sz="49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STORIES IN THE KITCHEN”</a:t>
            </a:r>
            <a:r>
              <a:rPr lang="en-US" altLang="en-US" sz="36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altLang="en-US" sz="36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altLang="en-US" sz="36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7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altLang="en-US" sz="27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7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LMF1-41</a:t>
            </a:r>
            <a:endParaRPr lang="en-US" sz="49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19980"/>
          </a:xfrm>
        </p:spPr>
        <p:txBody>
          <a:bodyPr/>
          <a:lstStyle/>
          <a:p>
            <a:pPr lvl="0"/>
            <a:r>
              <a:rPr lang="en-US" altLang="en-US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November </a:t>
            </a:r>
            <a:r>
              <a:rPr lang="en-US" altLang="en-US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</a:br>
            <a:r>
              <a:rPr lang="en-US" altLang="en-US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Dieveniškės - Łódź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818" y="4415560"/>
            <a:ext cx="2020929" cy="155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760" y="4279360"/>
            <a:ext cx="1832480" cy="183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253" y="4088102"/>
            <a:ext cx="1884074" cy="188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66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9 Reflection /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positioning 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oneself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„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WHAT CAN I DO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“ with new knowledge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/focusing on the Present</a:t>
            </a:r>
            <a:endParaRPr lang="lt-LT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2"/>
            <a:r>
              <a:rPr lang="lt-LT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Continue 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interacting </a:t>
            </a:r>
            <a:r>
              <a:rPr lang="lt-LT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pairs or groups of 3-5 friends</a:t>
            </a:r>
          </a:p>
          <a:p>
            <a:pPr lvl="2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Write, draw a comics, add images, short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video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/audio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clips, etc.  - express yourself creatively</a:t>
            </a:r>
          </a:p>
          <a:p>
            <a:pPr lvl="2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It should take up to </a:t>
            </a:r>
            <a:r>
              <a:rPr lang="lt-LT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30 seconds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to introduce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your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group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info</a:t>
            </a:r>
            <a:r>
              <a:rPr lang="lt-LT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if orally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;)</a:t>
            </a:r>
            <a:endParaRPr lang="lt-LT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2"/>
            <a:endParaRPr lang="en-US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2"/>
            <a:endParaRPr lang="lt-LT" sz="14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10</a:t>
            </a:r>
            <a:r>
              <a:rPr lang="lt-LT" dirty="0" smtClean="0">
                <a:solidFill>
                  <a:srgbClr val="7030A0"/>
                </a:solidFill>
              </a:rPr>
              <a:t>.</a:t>
            </a:r>
            <a:r>
              <a:rPr lang="en-US" dirty="0" smtClean="0">
                <a:solidFill>
                  <a:srgbClr val="7030A0"/>
                </a:solidFill>
              </a:rPr>
              <a:t> Message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SMS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Call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/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Addressing the audience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/</a:t>
            </a:r>
            <a:r>
              <a:rPr lang="lt-LT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Focusing on the Future</a:t>
            </a:r>
            <a:r>
              <a:rPr lang="lt-LT" dirty="0" smtClean="0">
                <a:solidFill>
                  <a:srgbClr val="7030A0"/>
                </a:solidFill>
              </a:rPr>
              <a:t>:</a:t>
            </a:r>
          </a:p>
          <a:p>
            <a:pPr lvl="1"/>
            <a:r>
              <a:rPr lang="lt-LT" sz="2000" dirty="0" smtClean="0">
                <a:solidFill>
                  <a:srgbClr val="7030A0"/>
                </a:solidFill>
              </a:rPr>
              <a:t>Formulate your message to address you non-Project friends, school community, vicinity community, self-government and government institutions around and call/convince them to take action for „making lessons“ ( from The Righteous Among the Nations)</a:t>
            </a:r>
          </a:p>
          <a:p>
            <a:pPr lvl="2"/>
            <a:r>
              <a:rPr lang="en-US" sz="1400" dirty="0" smtClean="0">
                <a:solidFill>
                  <a:srgbClr val="7030A0"/>
                </a:solidFill>
              </a:rPr>
              <a:t>Continue </a:t>
            </a:r>
            <a:r>
              <a:rPr lang="lt-LT" sz="1400" dirty="0" smtClean="0">
                <a:solidFill>
                  <a:srgbClr val="7030A0"/>
                </a:solidFill>
              </a:rPr>
              <a:t>interacting</a:t>
            </a:r>
            <a:r>
              <a:rPr lang="en-US" sz="1400" dirty="0" smtClean="0">
                <a:solidFill>
                  <a:srgbClr val="7030A0"/>
                </a:solidFill>
              </a:rPr>
              <a:t> in pairs or groups of 3-5 friends</a:t>
            </a:r>
          </a:p>
          <a:p>
            <a:pPr lvl="2"/>
            <a:r>
              <a:rPr lang="en-US" sz="1400" dirty="0" smtClean="0">
                <a:solidFill>
                  <a:srgbClr val="7030A0"/>
                </a:solidFill>
              </a:rPr>
              <a:t>Write, draw a comics, add images, short video/audio clips, etc.  - express yourself creatively</a:t>
            </a:r>
          </a:p>
          <a:p>
            <a:pPr lvl="2"/>
            <a:r>
              <a:rPr lang="en-US" sz="1400" dirty="0" smtClean="0">
                <a:solidFill>
                  <a:srgbClr val="7030A0"/>
                </a:solidFill>
              </a:rPr>
              <a:t>It should take up to 30 seconds to introduce your </a:t>
            </a:r>
            <a:r>
              <a:rPr lang="lt-LT" sz="1400" dirty="0" smtClean="0">
                <a:solidFill>
                  <a:srgbClr val="7030A0"/>
                </a:solidFill>
              </a:rPr>
              <a:t>group </a:t>
            </a:r>
            <a:r>
              <a:rPr lang="en-US" sz="1400" dirty="0" smtClean="0">
                <a:solidFill>
                  <a:srgbClr val="7030A0"/>
                </a:solidFill>
              </a:rPr>
              <a:t>info if orally ;)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lt-LT" dirty="0" smtClean="0"/>
          </a:p>
          <a:p>
            <a:pPr lvl="1"/>
            <a:endParaRPr lang="lt-LT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11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Evaluation of interaction in the project</a:t>
            </a:r>
            <a:endParaRPr lang="lt-LT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lt-LT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Share </a:t>
            </a:r>
            <a:r>
              <a:rPr lang="lt-LT" b="1" i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distant youth exchange during COVID-19 experience</a:t>
            </a:r>
            <a:r>
              <a:rPr lang="lt-LT" i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groups of 3-5 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Project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friends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, round-up, and present:</a:t>
            </a:r>
          </a:p>
          <a:p>
            <a:pPr marL="457200" lvl="1" indent="0">
              <a:buNone/>
            </a:pP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2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Write, draw a comics, </a:t>
            </a:r>
            <a:r>
              <a:rPr lang="lt-LT" sz="14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use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images, short video/audio clips, etc.  - express yourself creatively</a:t>
            </a:r>
          </a:p>
          <a:p>
            <a:pPr lvl="2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It should take up to 30 seconds to introduce your group info if orally ;)</a:t>
            </a:r>
          </a:p>
          <a:p>
            <a:endParaRPr lang="lt-LT" dirty="0" smtClean="0"/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12</a:t>
            </a:r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So what?/Perspectives for employing new skills</a:t>
            </a:r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/experience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future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initiatives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of youth exchange</a:t>
            </a:r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lvl="1"/>
            <a:r>
              <a:rPr lang="lt-LT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magine </a:t>
            </a:r>
            <a:r>
              <a:rPr lang="lt-LT" i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follow-ups</a:t>
            </a:r>
          </a:p>
          <a:p>
            <a:pPr lvl="2"/>
            <a:r>
              <a:rPr lang="lt-LT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rainstorm  ideas for future projects in frames of youth exchange 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Interact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in groups</a:t>
            </a:r>
            <a:endParaRPr lang="lt-LT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2"/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Round-up your ideas up to 1-3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3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Express</a:t>
            </a:r>
            <a:r>
              <a:rPr lang="lt-LT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lt-LT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conclusions/suggestions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creatively</a:t>
            </a:r>
          </a:p>
          <a:p>
            <a:pPr lvl="3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It should take up to 30 seconds to introduce your group info if </a:t>
            </a:r>
            <a:r>
              <a:rPr lang="lt-LT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presented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orally ;)</a:t>
            </a:r>
          </a:p>
          <a:p>
            <a:pPr lvl="2"/>
            <a:endParaRPr lang="lt-LT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1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13</a:t>
            </a:r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.</a:t>
            </a:r>
            <a:r>
              <a:rPr lang="en-US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 Backstage</a:t>
            </a:r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:</a:t>
            </a:r>
            <a:r>
              <a:rPr lang="en-US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 Stories in the Kitchen/CUISINE/What’s on the Menu</a:t>
            </a:r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?</a:t>
            </a:r>
          </a:p>
          <a:p>
            <a:pPr lvl="1"/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Family cuisine/family culinary heritage</a:t>
            </a:r>
          </a:p>
          <a:p>
            <a:pPr lvl="2"/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What is your usual everyday family menu?</a:t>
            </a:r>
          </a:p>
          <a:p>
            <a:pPr lvl="2"/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What does your family usually prefer for celebrations?</a:t>
            </a:r>
          </a:p>
          <a:p>
            <a:pPr lvl="1"/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Historical links – can you trace any?</a:t>
            </a:r>
          </a:p>
          <a:p>
            <a:pPr lvl="1"/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Your personal preferances for food</a:t>
            </a:r>
          </a:p>
          <a:p>
            <a:pPr lvl="1"/>
            <a:r>
              <a:rPr lang="lt-LT" dirty="0" smtClean="0">
                <a:solidFill>
                  <a:srgbClr val="140652"/>
                </a:solidFill>
                <a:latin typeface="Comic Sans MS" panose="030F0702030302020204" pitchFamily="66" charset="0"/>
              </a:rPr>
              <a:t>Etc. </a:t>
            </a:r>
          </a:p>
          <a:p>
            <a:pPr lvl="1"/>
            <a:endParaRPr lang="lt-LT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09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Acknowledgments and thanks</a:t>
            </a:r>
            <a:r>
              <a:rPr lang="lt-LT" dirty="0" smtClean="0"/>
              <a:t>: provide the names and positions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13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participants (names/surnames)</a:t>
            </a:r>
          </a:p>
          <a:p>
            <a:r>
              <a:rPr lang="en-US" dirty="0" smtClean="0"/>
              <a:t>Sources/bibliography/literature/etc.</a:t>
            </a:r>
            <a:endParaRPr lang="lt-LT" dirty="0" smtClean="0"/>
          </a:p>
          <a:p>
            <a:pPr lvl="1"/>
            <a:r>
              <a:rPr lang="lt-LT" sz="1600" dirty="0" smtClean="0"/>
              <a:t>Provide relevant information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1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 ,No.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1. Names.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What is your name? Very shortly introduce yourself to the Project group. 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Add an image of your name to illustrate your special feature (s). 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26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097" y="1189783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2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 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2. Likes/dislikes //WHAT we are //Knowing each other</a:t>
            </a: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Write some words/draw/add images to tell your Project partners about </a:t>
            </a:r>
          </a:p>
          <a:p>
            <a:pPr lvl="1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3 things you are fond of (food, fashion, activities/hobby), </a:t>
            </a:r>
          </a:p>
          <a:p>
            <a:pPr lvl="1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special character/nature/personality trait(s) (1-3 adjective (s))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26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097" y="1189783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 ,No.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3. Why I am here/share your Project MEMBERSHIP BACKGROUND  info</a:t>
            </a:r>
          </a:p>
          <a:p>
            <a:pPr lvl="1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How did it happen you became a member of the Project team?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(tell in words or use images, drawings, comics style, etc.)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26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097" y="1189783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9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 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4.  Why I am here/ EXPECTATIONS 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Provide 1-3 personal reasons (compatibility of the Project mission and personal hopes)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Write, draw, add images, etc.  - express yourself creatively</a:t>
            </a:r>
            <a:endParaRPr lang="lt-LT" sz="1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/>
            <a:r>
              <a:rPr lang="en-US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Work</a:t>
            </a:r>
            <a:r>
              <a:rPr lang="lt-LT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individually</a:t>
            </a:r>
            <a:endParaRPr lang="en-US" sz="1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/>
            <a:r>
              <a:rPr lang="en-US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Write, draw a comics, </a:t>
            </a:r>
            <a:r>
              <a:rPr lang="lt-LT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use</a:t>
            </a:r>
            <a:r>
              <a:rPr lang="en-US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images, short video/audio clips, etc.  - express yourself creatively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should take up to 30 seconds to introduce your info if orally ;)</a:t>
            </a:r>
          </a:p>
          <a:p>
            <a:pPr lvl="2"/>
            <a:endParaRPr lang="en-US" sz="1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/>
            <a:endParaRPr lang="en-US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 ,No.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5.  My place/My Home/My Family/Community: </a:t>
            </a:r>
            <a:r>
              <a:rPr lang="lt-LT" dirty="0" smtClean="0">
                <a:solidFill>
                  <a:srgbClr val="0070C0"/>
                </a:solidFill>
              </a:rPr>
              <a:t>Dieveniškės – Łódź</a:t>
            </a:r>
            <a:r>
              <a:rPr lang="en-US" dirty="0" smtClean="0">
                <a:solidFill>
                  <a:srgbClr val="0070C0"/>
                </a:solidFill>
              </a:rPr>
              <a:t> (or other):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Where do you come from? Where does your family come from?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What are your family first names/lived places known to you so far?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Write, draw a comics, add images, short video clips, etc.  - express yourself creatively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It should take up to 30 seconds to introduce your info ;)</a:t>
            </a:r>
          </a:p>
          <a:p>
            <a:pPr marL="457200" lvl="1" indent="0">
              <a:buNone/>
            </a:pPr>
            <a:r>
              <a:rPr lang="lt-LT" dirty="0" smtClean="0">
                <a:solidFill>
                  <a:srgbClr val="0070C0"/>
                </a:solidFill>
              </a:rPr>
              <a:t/>
            </a:r>
            <a:br>
              <a:rPr lang="lt-LT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1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 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6. Your attitudes to history/knowledge about WWII &amp; Do I care about it?/WHY?</a:t>
            </a:r>
          </a:p>
          <a:p>
            <a:pPr lvl="2"/>
            <a:r>
              <a:rPr lang="en-US" sz="1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Write, draw a comics, add images, short video clips, etc.  - express yourself creatively</a:t>
            </a:r>
          </a:p>
          <a:p>
            <a:pPr lvl="2"/>
            <a:r>
              <a:rPr lang="en-US" sz="1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should take up to 30 seconds to introduce your </a:t>
            </a:r>
            <a:r>
              <a:rPr lang="lt-LT" sz="1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group </a:t>
            </a:r>
            <a:r>
              <a:rPr lang="en-US" sz="1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info ;)</a:t>
            </a:r>
          </a:p>
          <a:p>
            <a:pPr marL="914400" lvl="2" indent="0">
              <a:buNone/>
            </a:pPr>
            <a:endParaRPr lang="en-US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1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7. Shadowing personalities of The Righteous Among the Nations</a:t>
            </a:r>
          </a:p>
          <a:p>
            <a:pPr lvl="1"/>
            <a:endParaRPr lang="lt-LT" sz="16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Choose from the Righteous Among the Nations personalities (the key personality w</a:t>
            </a:r>
            <a:r>
              <a:rPr lang="lt-LT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ho impresses you)</a:t>
            </a:r>
          </a:p>
          <a:p>
            <a:pPr lvl="1"/>
            <a:r>
              <a:rPr lang="lt-LT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Investigate her/his story </a:t>
            </a:r>
          </a:p>
          <a:p>
            <a:pPr lvl="1"/>
            <a:r>
              <a:rPr lang="lt-LT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express your ideas about your hero – what seems the most important about him/her/them?</a:t>
            </a:r>
          </a:p>
          <a:p>
            <a:pPr lvl="2"/>
            <a:r>
              <a:rPr lang="lt-L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Work in pairs or groups of 3-5 friends</a:t>
            </a:r>
          </a:p>
          <a:p>
            <a:pPr lvl="2"/>
            <a:r>
              <a:rPr lang="en-US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Write, draw a comics, add images, short video</a:t>
            </a:r>
            <a:r>
              <a:rPr lang="lt-L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/audio</a:t>
            </a:r>
            <a:r>
              <a:rPr lang="en-US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clips, etc.  - express yourself creatively</a:t>
            </a:r>
          </a:p>
          <a:p>
            <a:pPr lvl="2"/>
            <a:r>
              <a:rPr lang="en-US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It should take up to </a:t>
            </a:r>
            <a:r>
              <a:rPr lang="lt-L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 min</a:t>
            </a:r>
            <a:r>
              <a:rPr lang="en-US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to introduce your </a:t>
            </a:r>
            <a:r>
              <a:rPr lang="lt-L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group </a:t>
            </a:r>
            <a:r>
              <a:rPr lang="en-US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info ;)</a:t>
            </a:r>
          </a:p>
          <a:p>
            <a:pPr lvl="2"/>
            <a:endParaRPr lang="lt-LT" sz="1200" dirty="0" smtClean="0"/>
          </a:p>
          <a:p>
            <a:pPr lvl="2"/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6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ITHUANIAN-POLISH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YOUTH EXCHANGE FOUNDATION PROJECT “STORIES IN THE KITCHEN” ,No. LMF1-41,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November 2020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lt-LT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Dieveniškės – Łódź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8. 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Humanism in inhuman times/ Humanism today /linking the Past and the Present</a:t>
            </a:r>
            <a:endParaRPr lang="lt-LT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lt-L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Reflect on similarities and differences (if you see them) about challenges to humanity „then“ and „now“</a:t>
            </a:r>
          </a:p>
          <a:p>
            <a:pPr lvl="2"/>
            <a:r>
              <a:rPr lang="lt-L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Continue interacting in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pairs or groups of 3-5 friends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Write, draw a comics, add images, short video</a:t>
            </a:r>
            <a:r>
              <a:rPr lang="lt-L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/audio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clips, etc.  - express yourself creatively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It should take up to </a:t>
            </a:r>
            <a:r>
              <a:rPr lang="lt-L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30 seconds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to introduce your </a:t>
            </a:r>
            <a:r>
              <a:rPr lang="lt-L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group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info</a:t>
            </a:r>
            <a:r>
              <a:rPr lang="lt-L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if orally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;)</a:t>
            </a:r>
          </a:p>
          <a:p>
            <a:pPr lvl="2"/>
            <a:endParaRPr lang="en-US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lvl="2"/>
            <a:endParaRPr lang="lt-LT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lt-LT" sz="16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295" y="1298305"/>
            <a:ext cx="464031" cy="358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44" y="1243664"/>
            <a:ext cx="378771" cy="38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133" y="1243664"/>
            <a:ext cx="433914" cy="4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1144</Words>
  <Application>Microsoft Office PowerPoint</Application>
  <PresentationFormat>Widescreen</PresentationFormat>
  <Paragraphs>95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Office Theme</vt:lpstr>
      <vt:lpstr>      LITHUANIAN-POLISH  YOUTH EXCHANGE FOUNDATION PROJECT  “STORIES IN THE KITCHEN”  No. LMF1-41</vt:lpstr>
      <vt:lpstr>LITHUANIAN-POLISH  YOUTH EXCHANGE FOUNDATION PROJECT “STORIES IN THE KITCHEN” ,No. LMF1-41, November 2020, Dieveniškės – Łódź   </vt:lpstr>
      <vt:lpstr>LITHUANIAN-POLISH  YOUTH EXCHANGE FOUNDATION PROJECT “STORIES IN THE KITCHEN”, No. LMF1-41, November 2020, Dieveniškės – Łódź    </vt:lpstr>
      <vt:lpstr>LITHUANIAN-POLISH  YOUTH EXCHANGE FOUNDATION PROJECT “STORIES IN THE KITCHEN” ,No. LMF1-41, November 2020, Dieveniškės – Łódź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 ,No.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 ,No.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KITCHEN”, No. LMF1-41, November 2020, Dieveniškės – Łódź     </vt:lpstr>
      <vt:lpstr>LITHUANIAN-POLISH  YOUTH EXCHANGE FOUNDATION PROJECT “STORIES IN THE KITCHEN”, No. LMF1-41, November 2020, Dieveniškės – Łódź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LITHUANIAN-POLISH YOUTH EXCHANGE FOUNDATION PROJECT  “STORIES IN THE KITCHEN”  No. LMF1-41 November 2020 Dieveniškės - Łódź</dc:title>
  <dc:creator>Ligita</dc:creator>
  <cp:lastModifiedBy>Ligita</cp:lastModifiedBy>
  <cp:revision>30</cp:revision>
  <dcterms:created xsi:type="dcterms:W3CDTF">2020-11-25T09:11:31Z</dcterms:created>
  <dcterms:modified xsi:type="dcterms:W3CDTF">2020-11-25T13:03:19Z</dcterms:modified>
</cp:coreProperties>
</file>